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EC2"/>
    <a:srgbClr val="BE9636"/>
    <a:srgbClr val="886B2A"/>
    <a:srgbClr val="1D2235"/>
    <a:srgbClr val="A1970F"/>
    <a:srgbClr val="EDCC05"/>
    <a:srgbClr val="A588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FFBF8-572E-A9E5-6862-0300D415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77D9D5-4656-6864-909F-3D8E03F6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1E884F-C309-3C9D-99AE-FD937CB9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6A484-7A6D-5487-6E21-9A2265BE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75ECB-D628-521E-648C-384CE38D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7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3AA6F-72BE-11CE-F76E-A690BBE9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ECEC05-A819-2207-8E72-5249AA7A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4C899-D7C7-967F-E61C-51F7840A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E7AF4D-C21D-B1E4-466E-1C4348F5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78573-F521-8CB0-74C0-9275CEA2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4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CB6A1B-53DE-93BA-9F15-BCD269AB4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3CBE2F-B48F-0470-14B4-1B5106E0A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D7A12-5D6D-BEF7-B6B7-854F23B6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DBDC45-7D91-0C77-A7B1-85D1CD98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35D46-77C7-F72D-92A4-194C9DC6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32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5AFB8-BBFE-EDBE-02EC-B7A570FB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1F841-D889-C846-D717-C7D43BC6D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71BB1-3DAA-19D5-63E9-E47508E6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F80638-3104-A6B3-4FBB-7CA39582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10B91-71FE-C787-FFCF-86E69B1A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9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17FCD-F0FB-049A-91D5-E093E5BB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7589C8-8829-7083-98DE-67A6B5409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62C282-E0EA-9FFA-C33C-D2DAEE4D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B37B5-7AC4-50E1-3BF0-11E77D297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C82C2-9037-9F92-EECF-300D1D33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83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07732-C98D-54EA-A8B8-A20354AD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93439-D27B-C058-B036-764DDD3B8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66E904-E1B6-5BD6-F274-855921ADC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E5155F-2796-3B2B-20CD-2D396908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D5177-8EE3-F5DE-8D92-43426EE2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937F03-28E1-3BC1-303B-9B1251A9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5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F77A7-A712-C6FE-65B9-A443E1E3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236B55-8EB9-2F95-BDD5-8DE5F6CC8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28F7A9-D29A-4C99-9F87-6AB9775EF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B219AB-D311-FEC1-54B0-C97C3761A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479080-7846-CB30-A099-6EBB46B2D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BFC466-E574-60D9-88E8-BDF5A7D5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690B2D-6C5E-AD15-AD7C-26BCCF454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69DAAF-5CFC-F260-5194-4313083E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7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76391-6586-7685-16E4-2451540E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96DCBB-1FC5-2F9B-B1D4-BB1B18D6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755E3F-B186-4C8E-5C2F-AB4C2086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795FB5-4B06-3047-DDEF-6E94849E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0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345831-46D5-7062-B613-3AB1E66C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79BAA5-5D6D-316A-B220-8BD84D34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CB2B90-18D0-5F88-54DE-C6DAD62A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6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8C419-8498-278A-37F2-7E7161A8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76CF1-BFB9-9F5A-500B-EA7A9D74A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9C4AA1-4B4D-6954-3B7C-8D276B86E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19D05-9C36-9EAA-33A1-91629249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6EF7B-EBFD-D012-7363-551E617B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E89A53-BDFE-6659-FF7B-36B307AE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9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658F6-8627-56E1-D30E-6C5E9C0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C6F3C6-7C9C-756B-1514-C6244D3EC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800B2C-2908-E21A-68CD-94478D27D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7212AC-21CC-5C69-EFE8-81D3D242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2273E6-B6E4-EAD7-84D6-F6A525D9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7865F8-BA5A-DD43-F048-3189D714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C66541-0864-ED4E-D209-ADB3250F7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7399E-C7EF-ECA7-AB6C-EADBCDAF2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84C2A-C22A-C3DA-13CE-B23C67D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13F5-8A1B-4297-8C84-A0DEEFD1C67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14C12-E37F-5CD9-AEAE-F3EE8D056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E60D4F-3F19-67D1-7C2D-19844F9A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2841A-3A2B-4153-B3FD-0DDDDF3A8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4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7.wdp"/><Relationship Id="rId18" Type="http://schemas.openxmlformats.org/officeDocument/2006/relationships/image" Target="../media/image13.png"/><Relationship Id="rId3" Type="http://schemas.microsoft.com/office/2007/relationships/hdphoto" Target="../media/hdphoto2.wdp"/><Relationship Id="rId21" Type="http://schemas.microsoft.com/office/2007/relationships/hdphoto" Target="../media/hdphoto11.wdp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17" Type="http://schemas.microsoft.com/office/2007/relationships/hdphoto" Target="../media/hdphoto9.wdp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9.png"/><Relationship Id="rId19" Type="http://schemas.microsoft.com/office/2007/relationships/hdphoto" Target="../media/hdphoto10.wdp"/><Relationship Id="rId4" Type="http://schemas.openxmlformats.org/officeDocument/2006/relationships/image" Target="../media/image6.png"/><Relationship Id="rId9" Type="http://schemas.microsoft.com/office/2007/relationships/hdphoto" Target="../media/hdphoto5.wdp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7.wdp"/><Relationship Id="rId18" Type="http://schemas.openxmlformats.org/officeDocument/2006/relationships/image" Target="../media/image23.png"/><Relationship Id="rId3" Type="http://schemas.microsoft.com/office/2007/relationships/hdphoto" Target="../media/hdphoto12.wdp"/><Relationship Id="rId21" Type="http://schemas.microsoft.com/office/2007/relationships/hdphoto" Target="../media/hdphoto21.wdp"/><Relationship Id="rId7" Type="http://schemas.microsoft.com/office/2007/relationships/hdphoto" Target="../media/hdphoto14.wdp"/><Relationship Id="rId12" Type="http://schemas.openxmlformats.org/officeDocument/2006/relationships/image" Target="../media/image20.png"/><Relationship Id="rId17" Type="http://schemas.microsoft.com/office/2007/relationships/hdphoto" Target="../media/hdphoto19.wdp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microsoft.com/office/2007/relationships/hdphoto" Target="../media/hdphoto18.wdp"/><Relationship Id="rId10" Type="http://schemas.openxmlformats.org/officeDocument/2006/relationships/image" Target="../media/image19.png"/><Relationship Id="rId19" Type="http://schemas.microsoft.com/office/2007/relationships/hdphoto" Target="../media/hdphoto20.wdp"/><Relationship Id="rId4" Type="http://schemas.openxmlformats.org/officeDocument/2006/relationships/image" Target="../media/image16.png"/><Relationship Id="rId9" Type="http://schemas.microsoft.com/office/2007/relationships/hdphoto" Target="../media/hdphoto15.wdp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27.wdp"/><Relationship Id="rId18" Type="http://schemas.openxmlformats.org/officeDocument/2006/relationships/image" Target="../media/image33.png"/><Relationship Id="rId3" Type="http://schemas.microsoft.com/office/2007/relationships/hdphoto" Target="../media/hdphoto22.wdp"/><Relationship Id="rId21" Type="http://schemas.microsoft.com/office/2007/relationships/hdphoto" Target="../media/hdphoto31.wdp"/><Relationship Id="rId7" Type="http://schemas.microsoft.com/office/2007/relationships/hdphoto" Target="../media/hdphoto24.wdp"/><Relationship Id="rId12" Type="http://schemas.openxmlformats.org/officeDocument/2006/relationships/image" Target="../media/image30.png"/><Relationship Id="rId17" Type="http://schemas.microsoft.com/office/2007/relationships/hdphoto" Target="../media/hdphoto29.wdp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26.wdp"/><Relationship Id="rId5" Type="http://schemas.microsoft.com/office/2007/relationships/hdphoto" Target="../media/hdphoto23.wdp"/><Relationship Id="rId15" Type="http://schemas.microsoft.com/office/2007/relationships/hdphoto" Target="../media/hdphoto28.wdp"/><Relationship Id="rId10" Type="http://schemas.openxmlformats.org/officeDocument/2006/relationships/image" Target="../media/image29.png"/><Relationship Id="rId19" Type="http://schemas.microsoft.com/office/2007/relationships/hdphoto" Target="../media/hdphoto30.wdp"/><Relationship Id="rId4" Type="http://schemas.openxmlformats.org/officeDocument/2006/relationships/image" Target="../media/image26.png"/><Relationship Id="rId9" Type="http://schemas.microsoft.com/office/2007/relationships/hdphoto" Target="../media/hdphoto25.wdp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37.wdp"/><Relationship Id="rId18" Type="http://schemas.openxmlformats.org/officeDocument/2006/relationships/image" Target="../media/image43.png"/><Relationship Id="rId3" Type="http://schemas.microsoft.com/office/2007/relationships/hdphoto" Target="../media/hdphoto32.wdp"/><Relationship Id="rId21" Type="http://schemas.microsoft.com/office/2007/relationships/hdphoto" Target="../media/hdphoto41.wdp"/><Relationship Id="rId7" Type="http://schemas.microsoft.com/office/2007/relationships/hdphoto" Target="../media/hdphoto34.wdp"/><Relationship Id="rId12" Type="http://schemas.openxmlformats.org/officeDocument/2006/relationships/image" Target="../media/image40.png"/><Relationship Id="rId17" Type="http://schemas.microsoft.com/office/2007/relationships/hdphoto" Target="../media/hdphoto39.wdp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36.wdp"/><Relationship Id="rId5" Type="http://schemas.microsoft.com/office/2007/relationships/hdphoto" Target="../media/hdphoto33.wdp"/><Relationship Id="rId15" Type="http://schemas.microsoft.com/office/2007/relationships/hdphoto" Target="../media/hdphoto38.wdp"/><Relationship Id="rId10" Type="http://schemas.openxmlformats.org/officeDocument/2006/relationships/image" Target="../media/image39.png"/><Relationship Id="rId19" Type="http://schemas.microsoft.com/office/2007/relationships/hdphoto" Target="../media/hdphoto40.wdp"/><Relationship Id="rId4" Type="http://schemas.openxmlformats.org/officeDocument/2006/relationships/image" Target="../media/image36.png"/><Relationship Id="rId9" Type="http://schemas.microsoft.com/office/2007/relationships/hdphoto" Target="../media/hdphoto35.wdp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18" Type="http://schemas.microsoft.com/office/2007/relationships/hdphoto" Target="../media/hdphoto49.wdp"/><Relationship Id="rId3" Type="http://schemas.microsoft.com/office/2007/relationships/hdphoto" Target="../media/hdphoto42.wdp"/><Relationship Id="rId7" Type="http://schemas.microsoft.com/office/2007/relationships/hdphoto" Target="../media/hdphoto44.wdp"/><Relationship Id="rId12" Type="http://schemas.microsoft.com/office/2007/relationships/hdphoto" Target="../media/hdphoto46.wdp"/><Relationship Id="rId17" Type="http://schemas.openxmlformats.org/officeDocument/2006/relationships/image" Target="../media/image53.png"/><Relationship Id="rId2" Type="http://schemas.openxmlformats.org/officeDocument/2006/relationships/image" Target="../media/image45.png"/><Relationship Id="rId16" Type="http://schemas.microsoft.com/office/2007/relationships/hdphoto" Target="../media/hdphoto48.wdp"/><Relationship Id="rId20" Type="http://schemas.microsoft.com/office/2007/relationships/hdphoto" Target="../media/hdphoto5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microsoft.com/office/2007/relationships/hdphoto" Target="../media/hdphoto43.wdp"/><Relationship Id="rId15" Type="http://schemas.openxmlformats.org/officeDocument/2006/relationships/image" Target="../media/image52.png"/><Relationship Id="rId10" Type="http://schemas.openxmlformats.org/officeDocument/2006/relationships/image" Target="../media/image49.png"/><Relationship Id="rId19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microsoft.com/office/2007/relationships/hdphoto" Target="../media/hdphoto45.wdp"/><Relationship Id="rId14" Type="http://schemas.microsoft.com/office/2007/relationships/hdphoto" Target="../media/hdphoto4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7" Type="http://schemas.microsoft.com/office/2007/relationships/hdphoto" Target="../media/hdphoto5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52.wdp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리모 호로스코프벨린 오라클카드 - 위시버킷">
            <a:extLst>
              <a:ext uri="{FF2B5EF4-FFF2-40B4-BE49-F238E27FC236}">
                <a16:creationId xmlns:a16="http://schemas.microsoft.com/office/drawing/2014/main" id="{779D73B3-D066-6B77-A456-F647431F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474" y="6388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EFA316-C446-04A5-4BB8-168610A32335}"/>
              </a:ext>
            </a:extLst>
          </p:cNvPr>
          <p:cNvGrpSpPr/>
          <p:nvPr/>
        </p:nvGrpSpPr>
        <p:grpSpPr>
          <a:xfrm>
            <a:off x="226496" y="189000"/>
            <a:ext cx="2160000" cy="3240000"/>
            <a:chOff x="3137647" y="1228165"/>
            <a:chExt cx="2160000" cy="3240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1C09FB5-B353-E488-A00B-53ED9B6240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7647" y="1228165"/>
              <a:ext cx="2160000" cy="3240000"/>
            </a:xfrm>
            <a:prstGeom prst="roundRect">
              <a:avLst>
                <a:gd name="adj" fmla="val 6667"/>
              </a:avLst>
            </a:prstGeom>
            <a:solidFill>
              <a:srgbClr val="BE9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E6542FF-C529-4758-4847-C5D3E7C44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432" y="1318165"/>
              <a:ext cx="2014425" cy="3060000"/>
            </a:xfrm>
            <a:prstGeom prst="roundRect">
              <a:avLst>
                <a:gd name="adj" fmla="val 2498"/>
              </a:avLst>
            </a:prstGeom>
            <a:solidFill>
              <a:srgbClr val="1D2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1339C63-E4CC-B10A-2670-C2BF7FCE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02" b="89976" l="9953" r="90047">
                          <a14:foregroundMark x1="66825" y1="14548" x2="69431" y2="16870"/>
                          <a14:foregroundMark x1="37085" y1="34963" x2="37085" y2="34963"/>
                          <a14:foregroundMark x1="54976" y1="34841" x2="54976" y2="34841"/>
                          <a14:foregroundMark x1="71445" y1="36308" x2="71445" y2="36308"/>
                          <a14:foregroundMark x1="68839" y1="43154" x2="68839" y2="43154"/>
                          <a14:foregroundMark x1="63981" y1="46822" x2="63981" y2="46822"/>
                          <a14:foregroundMark x1="90047" y1="50489" x2="90047" y2="50489"/>
                          <a14:foregroundMark x1="25592" y1="36553" x2="25592" y2="36553"/>
                          <a14:foregroundMark x1="24289" y1="42543" x2="24289" y2="42543"/>
                          <a14:foregroundMark x1="26896" y1="45721" x2="26896" y2="45721"/>
                          <a14:foregroundMark x1="45142" y1="39487" x2="45142" y2="39487"/>
                          <a14:backgroundMark x1="42417" y1="42543" x2="42417" y2="42543"/>
                          <a14:backgroundMark x1="62559" y1="84474" x2="62559" y2="84474"/>
                          <a14:backgroundMark x1="62085" y1="81418" x2="62085" y2="81418"/>
                          <a14:backgroundMark x1="87915" y1="48778" x2="87915" y2="48778"/>
                          <a14:backgroundMark x1="85071" y1="48778" x2="85071" y2="48778"/>
                          <a14:backgroundMark x1="86374" y1="48778" x2="86374" y2="48778"/>
                          <a14:backgroundMark x1="82464" y1="67482" x2="82464" y2="674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4239" y="1269651"/>
              <a:ext cx="1726810" cy="16736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F24390-0733-EBC2-DB8E-80ED7666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02" b="89976" l="9953" r="90047">
                          <a14:foregroundMark x1="66825" y1="14548" x2="69431" y2="16870"/>
                          <a14:foregroundMark x1="37085" y1="34963" x2="37085" y2="34963"/>
                          <a14:foregroundMark x1="54976" y1="34841" x2="54976" y2="34841"/>
                          <a14:foregroundMark x1="71445" y1="36308" x2="71445" y2="36308"/>
                          <a14:foregroundMark x1="68839" y1="43154" x2="68839" y2="43154"/>
                          <a14:foregroundMark x1="63981" y1="46822" x2="63981" y2="46822"/>
                          <a14:foregroundMark x1="90047" y1="50489" x2="90047" y2="50489"/>
                          <a14:foregroundMark x1="25592" y1="36553" x2="25592" y2="36553"/>
                          <a14:foregroundMark x1="24289" y1="42543" x2="24289" y2="42543"/>
                          <a14:foregroundMark x1="26896" y1="45721" x2="26896" y2="45721"/>
                          <a14:foregroundMark x1="45142" y1="39487" x2="45142" y2="39487"/>
                          <a14:backgroundMark x1="42417" y1="42543" x2="42417" y2="42543"/>
                          <a14:backgroundMark x1="62559" y1="84474" x2="62559" y2="84474"/>
                          <a14:backgroundMark x1="62085" y1="81418" x2="62085" y2="81418"/>
                          <a14:backgroundMark x1="87915" y1="48778" x2="87915" y2="48778"/>
                          <a14:backgroundMark x1="85071" y1="48778" x2="85071" y2="48778"/>
                          <a14:backgroundMark x1="86374" y1="48778" x2="86374" y2="48778"/>
                          <a14:backgroundMark x1="82464" y1="67482" x2="82464" y2="674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354239" y="2749550"/>
              <a:ext cx="1726810" cy="167361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BA2F6EE-87EC-4178-79DB-779245B61F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2" b="89976" l="9953" r="90047">
                        <a14:foregroundMark x1="66825" y1="14548" x2="69431" y2="16870"/>
                        <a14:foregroundMark x1="37085" y1="34963" x2="37085" y2="34963"/>
                        <a14:foregroundMark x1="54976" y1="34841" x2="54976" y2="34841"/>
                        <a14:foregroundMark x1="71445" y1="36308" x2="71445" y2="36308"/>
                        <a14:foregroundMark x1="68839" y1="43154" x2="68839" y2="43154"/>
                        <a14:foregroundMark x1="63981" y1="46822" x2="63981" y2="46822"/>
                        <a14:foregroundMark x1="90047" y1="50489" x2="90047" y2="50489"/>
                        <a14:foregroundMark x1="25592" y1="36553" x2="25592" y2="36553"/>
                        <a14:foregroundMark x1="24289" y1="42543" x2="24289" y2="42543"/>
                        <a14:foregroundMark x1="26896" y1="45721" x2="26896" y2="45721"/>
                        <a14:foregroundMark x1="45142" y1="39487" x2="45142" y2="39487"/>
                        <a14:backgroundMark x1="42417" y1="42543" x2="42417" y2="42543"/>
                        <a14:backgroundMark x1="62559" y1="84474" x2="62559" y2="84474"/>
                        <a14:backgroundMark x1="62085" y1="81418" x2="62085" y2="81418"/>
                        <a14:backgroundMark x1="87915" y1="48778" x2="87915" y2="48778"/>
                        <a14:backgroundMark x1="85071" y1="48778" x2="85071" y2="48778"/>
                        <a14:backgroundMark x1="86374" y1="48778" x2="86374" y2="48778"/>
                        <a14:backgroundMark x1="82464" y1="67482" x2="82464" y2="674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69" y="3108156"/>
            <a:ext cx="1726810" cy="16736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2E3CF7-E9A3-51A1-1BDA-ADCA95808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19" y="1710384"/>
            <a:ext cx="3705742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918C14-68B3-A347-B95B-6F46BB70DC6D}"/>
              </a:ext>
            </a:extLst>
          </p:cNvPr>
          <p:cNvGrpSpPr/>
          <p:nvPr/>
        </p:nvGrpSpPr>
        <p:grpSpPr>
          <a:xfrm>
            <a:off x="842315" y="1511559"/>
            <a:ext cx="2300350" cy="1230214"/>
            <a:chOff x="3286936" y="2304661"/>
            <a:chExt cx="2300350" cy="12302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5584184-5573-E6F5-22B9-82FF56FC331D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2BFF9555-03F4-EDE3-7CB5-D75EF29DA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A35DE5E-8040-74FC-14FE-60343DEBD0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51095D-F8B7-1F88-62DF-A5A83E4831A0}"/>
                </a:ext>
              </a:extLst>
            </p:cNvPr>
            <p:cNvSpPr txBox="1"/>
            <p:nvPr/>
          </p:nvSpPr>
          <p:spPr>
            <a:xfrm>
              <a:off x="3384048" y="2594155"/>
              <a:ext cx="2106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시작하기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56E8C9-7605-7AA3-9E02-E963BD95D171}"/>
              </a:ext>
            </a:extLst>
          </p:cNvPr>
          <p:cNvGrpSpPr/>
          <p:nvPr/>
        </p:nvGrpSpPr>
        <p:grpSpPr>
          <a:xfrm>
            <a:off x="3440259" y="1534609"/>
            <a:ext cx="2300350" cy="1230214"/>
            <a:chOff x="3286936" y="2304661"/>
            <a:chExt cx="2300350" cy="12302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70DE1C-670D-95E7-A0A0-3F90FC858AAF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44922F30-320C-A7E9-6BF0-0C55FDF301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8F4A7208-0294-B635-D092-70E53908B9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7322C4-9C3E-DCEB-FE63-C3204DDF2917}"/>
                </a:ext>
              </a:extLst>
            </p:cNvPr>
            <p:cNvSpPr txBox="1"/>
            <p:nvPr/>
          </p:nvSpPr>
          <p:spPr>
            <a:xfrm>
              <a:off x="3384048" y="2594155"/>
              <a:ext cx="2106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다시하기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F31893-FB8C-B145-E364-94631B0C1ADC}"/>
              </a:ext>
            </a:extLst>
          </p:cNvPr>
          <p:cNvGrpSpPr/>
          <p:nvPr/>
        </p:nvGrpSpPr>
        <p:grpSpPr>
          <a:xfrm>
            <a:off x="745202" y="3116424"/>
            <a:ext cx="2300350" cy="1230214"/>
            <a:chOff x="3286936" y="2304661"/>
            <a:chExt cx="2300350" cy="12302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D0196A-DF8E-D884-0A9E-F9E76E0483FE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F725CB9-D0DD-3B72-25DE-06672E95F0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77F316BC-834A-0064-0FB4-28D83E7E99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1DEBF3-295F-9D81-1264-2DC118F20D8F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연애운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솔로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7C1EAD-0600-E8CD-C326-85DA0457A1BE}"/>
              </a:ext>
            </a:extLst>
          </p:cNvPr>
          <p:cNvGrpSpPr/>
          <p:nvPr/>
        </p:nvGrpSpPr>
        <p:grpSpPr>
          <a:xfrm>
            <a:off x="709466" y="4731334"/>
            <a:ext cx="2300350" cy="1230214"/>
            <a:chOff x="3286936" y="2304661"/>
            <a:chExt cx="2300350" cy="123021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4676B57-44C1-E816-EEF0-3F5A37E2BA26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B8F5665-C5EB-F864-76C4-52439C76F5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DEEB6A29-59DD-94BD-57D2-D6E9163929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11F38D-708E-929B-B752-BBB1DC6FC998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연애운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커플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5F4D3CD-7C8A-A212-9913-F8B1E7B2FD80}"/>
              </a:ext>
            </a:extLst>
          </p:cNvPr>
          <p:cNvGrpSpPr/>
          <p:nvPr/>
        </p:nvGrpSpPr>
        <p:grpSpPr>
          <a:xfrm>
            <a:off x="3537372" y="3201631"/>
            <a:ext cx="2300350" cy="1230214"/>
            <a:chOff x="3286936" y="2304661"/>
            <a:chExt cx="2300350" cy="123021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2A07A83-5B09-66B4-1BD9-8B9F47B91FB7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1CBE3131-85E6-A9E0-7DC6-479C3DC26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8040BDBB-C3D9-AEFE-1C0B-A78D338D99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3A53B5-E9AA-482E-F181-B730569B6B5D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오늘의 운세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155056A-5DBD-DC81-6855-B31486784571}"/>
              </a:ext>
            </a:extLst>
          </p:cNvPr>
          <p:cNvGrpSpPr/>
          <p:nvPr/>
        </p:nvGrpSpPr>
        <p:grpSpPr>
          <a:xfrm>
            <a:off x="9309139" y="1127769"/>
            <a:ext cx="2300350" cy="1230214"/>
            <a:chOff x="3286936" y="2304661"/>
            <a:chExt cx="2300350" cy="123021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9091D11-684E-C517-6BA3-505024B09085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9481E5BF-424E-EE07-AF89-329DAB2E88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7AE71EC3-5B5A-C9AF-1FDB-704A28DE46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EDB96E3-12E9-E877-4158-044C1FC905B3}"/>
                </a:ext>
              </a:extLst>
            </p:cNvPr>
            <p:cNvSpPr txBox="1"/>
            <p:nvPr/>
          </p:nvSpPr>
          <p:spPr>
            <a:xfrm>
              <a:off x="3384048" y="2686487"/>
              <a:ext cx="2106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재물운</a:t>
              </a:r>
              <a:endParaRPr lang="ko-KR" altLang="en-US" sz="2400" dirty="0">
                <a:solidFill>
                  <a:srgbClr val="BE96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3EE0D3-339E-61BB-8594-1A0DEAE912DF}"/>
              </a:ext>
            </a:extLst>
          </p:cNvPr>
          <p:cNvGrpSpPr/>
          <p:nvPr/>
        </p:nvGrpSpPr>
        <p:grpSpPr>
          <a:xfrm>
            <a:off x="6748987" y="1063323"/>
            <a:ext cx="2300350" cy="1230214"/>
            <a:chOff x="3286936" y="2304661"/>
            <a:chExt cx="2300350" cy="123021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5487FD8-F8BE-E6F2-358D-F8550E3A9B12}"/>
                </a:ext>
              </a:extLst>
            </p:cNvPr>
            <p:cNvGrpSpPr/>
            <p:nvPr/>
          </p:nvGrpSpPr>
          <p:grpSpPr>
            <a:xfrm>
              <a:off x="3286936" y="2304661"/>
              <a:ext cx="2300350" cy="1230214"/>
              <a:chOff x="226495" y="189000"/>
              <a:chExt cx="6752803" cy="324000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3C92947-784B-7F13-2230-535590587B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95" y="189000"/>
                <a:ext cx="6752803" cy="3240000"/>
              </a:xfrm>
              <a:prstGeom prst="roundRect">
                <a:avLst>
                  <a:gd name="adj" fmla="val 12735"/>
                </a:avLst>
              </a:prstGeom>
              <a:solidFill>
                <a:srgbClr val="BE9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5D61D4-95B4-CE6A-A8D0-98802866C9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9" y="413409"/>
                <a:ext cx="5967284" cy="2778296"/>
              </a:xfrm>
              <a:prstGeom prst="roundRect">
                <a:avLst>
                  <a:gd name="adj" fmla="val 8689"/>
                </a:avLst>
              </a:prstGeom>
              <a:solidFill>
                <a:srgbClr val="1D2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D5E802-231F-A19B-77DE-294FCC951CFE}"/>
                </a:ext>
              </a:extLst>
            </p:cNvPr>
            <p:cNvSpPr txBox="1"/>
            <p:nvPr/>
          </p:nvSpPr>
          <p:spPr>
            <a:xfrm>
              <a:off x="3384048" y="2594155"/>
              <a:ext cx="2106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BE963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이전화면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29B8EF-1128-60B4-0465-A0147579F240}"/>
              </a:ext>
            </a:extLst>
          </p:cNvPr>
          <p:cNvSpPr/>
          <p:nvPr/>
        </p:nvSpPr>
        <p:spPr>
          <a:xfrm>
            <a:off x="7413364" y="2802264"/>
            <a:ext cx="2286000" cy="3524400"/>
          </a:xfrm>
          <a:prstGeom prst="roundRect">
            <a:avLst>
              <a:gd name="adj" fmla="val 529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E6339B-F0D9-2F42-B8CD-31C4D6E3A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98" y="4888464"/>
            <a:ext cx="1750783" cy="13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6FF77C-3AFE-3190-849F-1B2114DD40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A70362-AA23-0C0B-1DAF-17050D55D317}"/>
              </a:ext>
            </a:extLst>
          </p:cNvPr>
          <p:cNvSpPr/>
          <p:nvPr/>
        </p:nvSpPr>
        <p:spPr>
          <a:xfrm>
            <a:off x="0" y="0"/>
            <a:ext cx="2286000" cy="3524400"/>
          </a:xfrm>
          <a:prstGeom prst="roundRect">
            <a:avLst>
              <a:gd name="adj" fmla="val 5294"/>
            </a:avLst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BDB593-8D45-69EE-FAF2-6D06FCA5569E}"/>
              </a:ext>
            </a:extLst>
          </p:cNvPr>
          <p:cNvGrpSpPr/>
          <p:nvPr/>
        </p:nvGrpSpPr>
        <p:grpSpPr>
          <a:xfrm>
            <a:off x="2286000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5C5F5B7-C8F9-5C0A-3686-3DCDEBBCFE9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E7F3E2-D8ED-22E9-B902-5852EE2B5425}"/>
                </a:ext>
              </a:extLst>
            </p:cNvPr>
            <p:cNvSpPr txBox="1"/>
            <p:nvPr/>
          </p:nvSpPr>
          <p:spPr>
            <a:xfrm>
              <a:off x="9120720" y="914399"/>
              <a:ext cx="2423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58AEC2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</a:t>
              </a:r>
              <a:endParaRPr lang="ko-KR" altLang="en-US" sz="1200" b="1" dirty="0">
                <a:solidFill>
                  <a:srgbClr val="58AEC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0216ED-3FCF-DC8D-15EE-B4F1B8E528D8}"/>
                </a:ext>
              </a:extLst>
            </p:cNvPr>
            <p:cNvSpPr txBox="1"/>
            <p:nvPr/>
          </p:nvSpPr>
          <p:spPr>
            <a:xfrm rot="16200000">
              <a:off x="8634997" y="3442446"/>
              <a:ext cx="12666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Man’s thought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2BAF78-BD67-0EDD-044E-2A1246EF915E}"/>
              </a:ext>
            </a:extLst>
          </p:cNvPr>
          <p:cNvGrpSpPr/>
          <p:nvPr/>
        </p:nvGrpSpPr>
        <p:grpSpPr>
          <a:xfrm>
            <a:off x="4572000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D8EE8C4-58A7-4D12-D2EF-0A3093E8B31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49C4E3-39AD-92A4-606C-1C0A2C62FC7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58AEC2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</a:t>
              </a:r>
              <a:endParaRPr lang="ko-KR" altLang="en-US" sz="1200" b="1" dirty="0">
                <a:solidFill>
                  <a:srgbClr val="58AEC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F8B416-79F8-8E9B-616E-A7D402B98ED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Waman’s thought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F23FE6-AACA-59EB-1591-58C097414525}"/>
              </a:ext>
            </a:extLst>
          </p:cNvPr>
          <p:cNvGrpSpPr/>
          <p:nvPr/>
        </p:nvGrpSpPr>
        <p:grpSpPr>
          <a:xfrm>
            <a:off x="6858000" y="0"/>
            <a:ext cx="2286000" cy="3524400"/>
            <a:chOff x="6858000" y="0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0772E47-0B03-932D-A9C9-DC7564A43618}"/>
                </a:ext>
              </a:extLst>
            </p:cNvPr>
            <p:cNvSpPr/>
            <p:nvPr/>
          </p:nvSpPr>
          <p:spPr>
            <a:xfrm>
              <a:off x="6858000" y="0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2A834E-A366-D7EA-B268-BA0A15F241EB}"/>
                </a:ext>
              </a:extLst>
            </p:cNvPr>
            <p:cNvSpPr txBox="1"/>
            <p:nvPr/>
          </p:nvSpPr>
          <p:spPr>
            <a:xfrm rot="16200000">
              <a:off x="7671055" y="2088698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Destiny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B950A1-2940-F2A3-5F0C-3608F24DEFBD}"/>
                </a:ext>
              </a:extLst>
            </p:cNvPr>
            <p:cNvSpPr/>
            <p:nvPr/>
          </p:nvSpPr>
          <p:spPr>
            <a:xfrm>
              <a:off x="8631400" y="68574"/>
              <a:ext cx="45720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4CBF9D-310B-5654-E281-7DE6E3B7A2BE}"/>
                </a:ext>
              </a:extLst>
            </p:cNvPr>
            <p:cNvSpPr txBox="1"/>
            <p:nvPr/>
          </p:nvSpPr>
          <p:spPr>
            <a:xfrm>
              <a:off x="8252012" y="143435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996530-F4BE-D7AD-7ABA-490DB59BB55A}"/>
              </a:ext>
            </a:extLst>
          </p:cNvPr>
          <p:cNvGrpSpPr/>
          <p:nvPr/>
        </p:nvGrpSpPr>
        <p:grpSpPr>
          <a:xfrm>
            <a:off x="9144000" y="0"/>
            <a:ext cx="2286000" cy="3524400"/>
            <a:chOff x="6858000" y="0"/>
            <a:chExt cx="2286000" cy="35244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DC94FAD-6700-9970-F3C5-727F0E4EB634}"/>
                </a:ext>
              </a:extLst>
            </p:cNvPr>
            <p:cNvSpPr/>
            <p:nvPr/>
          </p:nvSpPr>
          <p:spPr>
            <a:xfrm>
              <a:off x="6858000" y="0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513E5-ED11-B0F0-6AD2-5B321E6F46E1}"/>
                </a:ext>
              </a:extLst>
            </p:cNvPr>
            <p:cNvSpPr txBox="1"/>
            <p:nvPr/>
          </p:nvSpPr>
          <p:spPr>
            <a:xfrm rot="16200000">
              <a:off x="7671055" y="2088698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Blossom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FC6E95-C70C-9C3A-DD59-6A2F0E3D3B01}"/>
                </a:ext>
              </a:extLst>
            </p:cNvPr>
            <p:cNvSpPr/>
            <p:nvPr/>
          </p:nvSpPr>
          <p:spPr>
            <a:xfrm>
              <a:off x="8631400" y="68574"/>
              <a:ext cx="45720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852F89-8419-B33D-E046-E696E2DC9C9A}"/>
                </a:ext>
              </a:extLst>
            </p:cNvPr>
            <p:cNvSpPr txBox="1"/>
            <p:nvPr/>
          </p:nvSpPr>
          <p:spPr>
            <a:xfrm>
              <a:off x="8252012" y="143435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3AE17D8-7D02-73D7-6CBC-A9F2659E346E}"/>
              </a:ext>
            </a:extLst>
          </p:cNvPr>
          <p:cNvGrpSpPr/>
          <p:nvPr/>
        </p:nvGrpSpPr>
        <p:grpSpPr>
          <a:xfrm>
            <a:off x="0" y="3333600"/>
            <a:ext cx="2286000" cy="3524400"/>
            <a:chOff x="7239159" y="770964"/>
            <a:chExt cx="2286000" cy="35244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9BCBD91-451A-4F54-DC03-93675045494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626F07-E229-058F-6687-94123D34245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B093CB-540F-DAB7-6699-1726CC133EB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Heights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FD0F2A-294D-99CF-8BD1-1A90786F572E}"/>
              </a:ext>
            </a:extLst>
          </p:cNvPr>
          <p:cNvGrpSpPr/>
          <p:nvPr/>
        </p:nvGrpSpPr>
        <p:grpSpPr>
          <a:xfrm>
            <a:off x="2286000" y="3333600"/>
            <a:ext cx="2286000" cy="3524400"/>
            <a:chOff x="7239159" y="770964"/>
            <a:chExt cx="2286000" cy="352440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E0FAF48-B881-F0B9-E746-BF5168EA0E1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421959-228F-6017-F361-6D31A3ABAE6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23196F-267E-86BC-A83E-5166AC7A1D63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Reward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3CFE42E-1857-C726-1A79-AB7BAE6EC1ED}"/>
              </a:ext>
            </a:extLst>
          </p:cNvPr>
          <p:cNvGrpSpPr/>
          <p:nvPr/>
        </p:nvGrpSpPr>
        <p:grpSpPr>
          <a:xfrm>
            <a:off x="4567355" y="3314183"/>
            <a:ext cx="2286000" cy="3524400"/>
            <a:chOff x="7239159" y="770964"/>
            <a:chExt cx="2286000" cy="352440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368AF80-2A0A-5FA2-6160-15930B44298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8D9884-7B53-ED52-C189-9C1B1F84627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6BEBE8-E70A-91E0-308F-CBC7DAE26E20}"/>
                </a:ext>
              </a:extLst>
            </p:cNvPr>
            <p:cNvSpPr txBox="1"/>
            <p:nvPr/>
          </p:nvSpPr>
          <p:spPr>
            <a:xfrm rot="16200000">
              <a:off x="8058119" y="2879079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Fidelity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F78EFB-05A9-3B0B-23A2-7C16D716C422}"/>
              </a:ext>
            </a:extLst>
          </p:cNvPr>
          <p:cNvGrpSpPr/>
          <p:nvPr/>
        </p:nvGrpSpPr>
        <p:grpSpPr>
          <a:xfrm>
            <a:off x="6899953" y="3314183"/>
            <a:ext cx="2286000" cy="3524400"/>
            <a:chOff x="7239159" y="770964"/>
            <a:chExt cx="2286000" cy="352440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712670F-1CA4-2A9C-7EA6-A94C1F037454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9F666F-1DAF-00CC-DD31-DF9DEB38557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C03B21-FE38-1D30-D57C-D2492DE6829D}"/>
                </a:ext>
              </a:extLst>
            </p:cNvPr>
            <p:cNvSpPr txBox="1"/>
            <p:nvPr/>
          </p:nvSpPr>
          <p:spPr>
            <a:xfrm rot="16200000">
              <a:off x="8058119" y="2879079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Honours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8D41053-534A-B40A-5A15-E3DFD8F4A240}"/>
              </a:ext>
            </a:extLst>
          </p:cNvPr>
          <p:cNvGrpSpPr/>
          <p:nvPr/>
        </p:nvGrpSpPr>
        <p:grpSpPr>
          <a:xfrm>
            <a:off x="9262315" y="3314183"/>
            <a:ext cx="2286000" cy="3524400"/>
            <a:chOff x="7239159" y="770964"/>
            <a:chExt cx="2286000" cy="352440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C032840-AF17-FC00-E416-ABE35CF9D02B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3F053C-5C19-F96F-D093-ADCAE9A1611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83FB0C-469B-8D27-B524-A236B57BE30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Gifts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624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208959-C97B-C03E-0874-CB52AD3669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479BA2-BB16-CDF6-5129-410D08C3A906}"/>
              </a:ext>
            </a:extLst>
          </p:cNvPr>
          <p:cNvGrpSpPr/>
          <p:nvPr/>
        </p:nvGrpSpPr>
        <p:grpSpPr>
          <a:xfrm>
            <a:off x="0" y="-4043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64B5C2E-EFA7-FFBF-527E-711B655DD6C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6E93A7-C812-3649-7EFE-3870E7D4AAEF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73F1C-93DD-C44E-72AD-C418B040E73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Peace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D2543A-6F6C-53CE-095A-4E27A51A8F48}"/>
              </a:ext>
            </a:extLst>
          </p:cNvPr>
          <p:cNvGrpSpPr/>
          <p:nvPr/>
        </p:nvGrpSpPr>
        <p:grpSpPr>
          <a:xfrm>
            <a:off x="2268071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58047DC-2803-5EB0-4244-EE08A0C4197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852EED-A0D6-9730-C400-8615F91E456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ED6468-AF0F-2908-8006-AAC479C1AB6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Departure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8D0C78-7BA7-C9A2-1E61-E420EF37AEB6}"/>
              </a:ext>
            </a:extLst>
          </p:cNvPr>
          <p:cNvGrpSpPr/>
          <p:nvPr/>
        </p:nvGrpSpPr>
        <p:grpSpPr>
          <a:xfrm>
            <a:off x="4580965" y="0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AAE8DEC-5F3B-1CB1-C54A-1D215E90CA8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240DC1-0AAF-EEE7-2E18-5DE2024A334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7934CD-A2DF-7744-0FCB-1BFB5A14B1F0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Revelation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632CB38-123B-6015-0C5C-AB0F7E5EAD86}"/>
              </a:ext>
            </a:extLst>
          </p:cNvPr>
          <p:cNvGrpSpPr/>
          <p:nvPr/>
        </p:nvGrpSpPr>
        <p:grpSpPr>
          <a:xfrm>
            <a:off x="6947647" y="0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7094FB1-CDA6-18EC-AADC-8482804AFB9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615272-65B9-30A5-93BE-353A1158C52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D0C09B-1317-355F-840F-568E26E749E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Well-being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34A66E-B4EC-F045-DC98-C061EBB6DDE0}"/>
              </a:ext>
            </a:extLst>
          </p:cNvPr>
          <p:cNvGrpSpPr/>
          <p:nvPr/>
        </p:nvGrpSpPr>
        <p:grpSpPr>
          <a:xfrm>
            <a:off x="9287435" y="0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B02AAF9-FB0D-F439-E606-A0EDF2DA8C1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425202-765D-4124-6EFB-D708D1DBE79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14</a:t>
              </a:r>
              <a:endParaRPr lang="ko-KR" altLang="en-US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C064FA-FECF-FD17-37A9-75452804E1FA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Devil</a:t>
              </a:r>
              <a:endParaRPr lang="ko-KR" altLang="en-US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39B16C-7756-5688-351D-388A7E9D826F}"/>
              </a:ext>
            </a:extLst>
          </p:cNvPr>
          <p:cNvGrpSpPr/>
          <p:nvPr/>
        </p:nvGrpSpPr>
        <p:grpSpPr>
          <a:xfrm>
            <a:off x="59158" y="3238200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84F9715-4992-D2DC-FBE7-015B62937E34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DCCF68-CDD0-F031-FD37-9DAF104775F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A299D2-C92E-DF36-3603-ED22D41160D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Fireside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0F5A595-97F5-7D88-91A4-5C8FB8785A95}"/>
              </a:ext>
            </a:extLst>
          </p:cNvPr>
          <p:cNvGrpSpPr/>
          <p:nvPr/>
        </p:nvGrpSpPr>
        <p:grpSpPr>
          <a:xfrm>
            <a:off x="2378870" y="3238200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9F4A02D-EC01-9488-01C3-A7CBD224C9AB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4A4D15-9598-5E36-C804-B47235896391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176C28-F341-F87C-EAD1-8FAB3D994EF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Water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13E515-F128-B7F1-D684-3884B1D7DC00}"/>
              </a:ext>
            </a:extLst>
          </p:cNvPr>
          <p:cNvGrpSpPr/>
          <p:nvPr/>
        </p:nvGrpSpPr>
        <p:grpSpPr>
          <a:xfrm>
            <a:off x="4745553" y="3238200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0744EA9-5668-BDC2-961C-4269D26A02D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26B73B-B755-0E56-D320-AC48F8F27C7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06507B-E979-87C6-3442-87E6D4982B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Motion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F68DD1-4D56-387F-0116-3F741F2BAD40}"/>
              </a:ext>
            </a:extLst>
          </p:cNvPr>
          <p:cNvGrpSpPr/>
          <p:nvPr/>
        </p:nvGrpSpPr>
        <p:grpSpPr>
          <a:xfrm>
            <a:off x="7001435" y="3190165"/>
            <a:ext cx="2286000" cy="3524400"/>
            <a:chOff x="7239159" y="770964"/>
            <a:chExt cx="2286000" cy="352440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FA35125-5F01-0E33-5277-1A102C682F8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A768EC-E210-1B1B-ECBF-806D5743E04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AB2420-CE6E-D963-86BD-46B5A4BDBCE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Breakdown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319038-86B9-58A8-6212-E7EDB31704C8}"/>
              </a:ext>
            </a:extLst>
          </p:cNvPr>
          <p:cNvGrpSpPr/>
          <p:nvPr/>
        </p:nvGrpSpPr>
        <p:grpSpPr>
          <a:xfrm>
            <a:off x="9451042" y="3190165"/>
            <a:ext cx="2286000" cy="3524400"/>
            <a:chOff x="7239159" y="770964"/>
            <a:chExt cx="2286000" cy="3524400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540A367-3CBF-EECE-E6EA-5ADC754FE67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E58CFD-D0A5-000E-1006-B3357E1A626A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19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FD2648-D77E-0E77-9696-64BE435CC37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Light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32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33DE34-56B4-BAEE-768F-FFC00754B1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80D1B1-034C-3298-53BA-F566214F8E26}"/>
              </a:ext>
            </a:extLst>
          </p:cNvPr>
          <p:cNvGrpSpPr/>
          <p:nvPr/>
        </p:nvGrpSpPr>
        <p:grpSpPr>
          <a:xfrm>
            <a:off x="0" y="0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B656679-46D1-A45C-FED7-A1D1FD0A394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188F35-F35E-C3B8-4C8E-C3CC59479D6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4BEE7B-D685-624B-F461-4675640130F7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Prosperity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843F28-9F2A-7146-34D1-4E33C53BABB5}"/>
              </a:ext>
            </a:extLst>
          </p:cNvPr>
          <p:cNvGrpSpPr/>
          <p:nvPr/>
        </p:nvGrpSpPr>
        <p:grpSpPr>
          <a:xfrm>
            <a:off x="2286000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6812B6-250C-5DEC-7DBD-22E19C1FFA7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8E9564-8467-7A91-7C91-03BB27AAD81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C836A-9F52-B4AF-56A9-19CD02E56881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Bee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C7A2AE-1928-2A45-42E9-EAB3C9BD4706}"/>
              </a:ext>
            </a:extLst>
          </p:cNvPr>
          <p:cNvGrpSpPr/>
          <p:nvPr/>
        </p:nvGrpSpPr>
        <p:grpSpPr>
          <a:xfrm>
            <a:off x="4572000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1C89326-79BA-7FBA-192F-07FB0EE409D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F7B6CF-7202-A112-E35F-8E48C8435975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6316E8-CCDA-094C-9EAE-AC082774BD6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Magpie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AA41C2-A267-D5E4-B05F-D87B2F221692}"/>
              </a:ext>
            </a:extLst>
          </p:cNvPr>
          <p:cNvGrpSpPr/>
          <p:nvPr/>
        </p:nvGrpSpPr>
        <p:grpSpPr>
          <a:xfrm>
            <a:off x="6929717" y="0"/>
            <a:ext cx="2286000" cy="3524400"/>
            <a:chOff x="7239159" y="770964"/>
            <a:chExt cx="2286000" cy="35244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2A8BE82-EFA2-BB9A-578B-E3896A895A5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D5CC2C-E461-931F-B351-0CA03EDD65F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0A9F4C-5614-E238-B813-74B2CE2569B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Message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87BAE26-E0BC-4612-0BAC-B7FFAD50A768}"/>
              </a:ext>
            </a:extLst>
          </p:cNvPr>
          <p:cNvGrpSpPr/>
          <p:nvPr/>
        </p:nvGrpSpPr>
        <p:grpSpPr>
          <a:xfrm>
            <a:off x="9278470" y="0"/>
            <a:ext cx="2286000" cy="3524400"/>
            <a:chOff x="7239159" y="770964"/>
            <a:chExt cx="2286000" cy="35244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803A8F-1F4E-4F5F-701A-7E51D9D67C0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7F2956-5D8C-7037-069E-AD2471D0256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3E8DC6-B5B2-9CDA-8D99-B959C651ADA0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Business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6FA655-72B8-F77F-0C26-5F8D728B5285}"/>
              </a:ext>
            </a:extLst>
          </p:cNvPr>
          <p:cNvGrpSpPr/>
          <p:nvPr/>
        </p:nvGrpSpPr>
        <p:grpSpPr>
          <a:xfrm>
            <a:off x="-31376" y="3333600"/>
            <a:ext cx="2286000" cy="3524400"/>
            <a:chOff x="7239159" y="770964"/>
            <a:chExt cx="2286000" cy="35244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D920C85-3DC9-C3D5-FFF4-41E90AE6A57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36F4C-1635-AA23-216C-5BA4C683003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E1ABD8-7AE0-AAE0-5B02-F1557B32B7F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Appeasement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1907AA-E92C-5AEF-A409-B7C263127ECF}"/>
              </a:ext>
            </a:extLst>
          </p:cNvPr>
          <p:cNvGrpSpPr/>
          <p:nvPr/>
        </p:nvGrpSpPr>
        <p:grpSpPr>
          <a:xfrm>
            <a:off x="2317377" y="3333600"/>
            <a:ext cx="2286000" cy="3524400"/>
            <a:chOff x="7239159" y="770964"/>
            <a:chExt cx="2286000" cy="35244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EC1357F-EAFF-689D-2E4B-2C2D6B32236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3C6B74-39F6-26EA-0493-B6D567628DA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941680-94AD-DC9C-492C-33CA67905F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Joy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737B3EA-9971-5A9C-772A-42CE1CA08793}"/>
              </a:ext>
            </a:extLst>
          </p:cNvPr>
          <p:cNvGrpSpPr/>
          <p:nvPr/>
        </p:nvGrpSpPr>
        <p:grpSpPr>
          <a:xfrm>
            <a:off x="4673834" y="3333600"/>
            <a:ext cx="2286000" cy="3524400"/>
            <a:chOff x="7239159" y="770964"/>
            <a:chExt cx="2286000" cy="3524400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4AD1FA5-3BFB-DF70-7BC1-ACF57308D96E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595C7B-3A92-DA4E-9414-CF43B8CE861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6ABBAF-7D78-31BC-5B43-A8EED887861A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Cupid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9AF948-53A9-BD5C-43A8-EE23BD5BF144}"/>
              </a:ext>
            </a:extLst>
          </p:cNvPr>
          <p:cNvGrpSpPr/>
          <p:nvPr/>
        </p:nvGrpSpPr>
        <p:grpSpPr>
          <a:xfrm>
            <a:off x="6992471" y="3190165"/>
            <a:ext cx="2286000" cy="3524400"/>
            <a:chOff x="7239159" y="770964"/>
            <a:chExt cx="2286000" cy="3524400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4BBDB17-B046-94A9-B16A-5970065F03B2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3EFD5D-46E5-D877-CED1-4AC3132ED79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23D0CD-B1F4-4AA5-233F-571ECF173A2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Union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A649D71-9DCC-A493-A977-44B74F62AD26}"/>
              </a:ext>
            </a:extLst>
          </p:cNvPr>
          <p:cNvGrpSpPr/>
          <p:nvPr/>
        </p:nvGrpSpPr>
        <p:grpSpPr>
          <a:xfrm>
            <a:off x="9455523" y="3123383"/>
            <a:ext cx="2286000" cy="3524400"/>
            <a:chOff x="7239159" y="770964"/>
            <a:chExt cx="2286000" cy="352440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79A9D63-66CD-0AA6-9562-4EAFE98F3F68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B4DC41-E353-7454-F1A7-806594F392A3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29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2387D0-09BD-08C5-077C-EB403C599BE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Home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44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56AA1F-9753-F58B-CB4F-BB9B6F648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39A76D-89B2-D752-F481-89E8BFE56D53}"/>
              </a:ext>
            </a:extLst>
          </p:cNvPr>
          <p:cNvGrpSpPr/>
          <p:nvPr/>
        </p:nvGrpSpPr>
        <p:grpSpPr>
          <a:xfrm>
            <a:off x="0" y="0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6B32E67-13B6-5FE3-65A2-6B746922E84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18E92-5F96-5868-1CF7-D621022AF9AB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0C3F0C-7371-673E-8B6A-A93B45B8FA1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Weathercock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CC3570-06A2-08D5-4468-6D3FC3269771}"/>
              </a:ext>
            </a:extLst>
          </p:cNvPr>
          <p:cNvGrpSpPr/>
          <p:nvPr/>
        </p:nvGrpSpPr>
        <p:grpSpPr>
          <a:xfrm>
            <a:off x="2384611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E937806-3EFC-0268-3781-7CF760E62006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AAA3FE-A650-6683-99D5-5A5BDA604F3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D15E1-31E6-EDDF-6652-EC7E08F497E9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Witch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246090-3301-FE7A-67CA-E1A15D524B17}"/>
              </a:ext>
            </a:extLst>
          </p:cNvPr>
          <p:cNvGrpSpPr/>
          <p:nvPr/>
        </p:nvGrpSpPr>
        <p:grpSpPr>
          <a:xfrm>
            <a:off x="4715435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CB3C06F-ACBB-370D-DF9A-579283BC2A6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C13DE5-454C-F7AC-A94C-59143E93D58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458224-9654-5247-F1E7-0BF38FC7EE4E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Passion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FA96E6-7930-A4A4-DA92-B06B9FB69FB5}"/>
              </a:ext>
            </a:extLst>
          </p:cNvPr>
          <p:cNvGrpSpPr/>
          <p:nvPr/>
        </p:nvGrpSpPr>
        <p:grpSpPr>
          <a:xfrm>
            <a:off x="6965576" y="0"/>
            <a:ext cx="2286000" cy="3524400"/>
            <a:chOff x="7239159" y="770964"/>
            <a:chExt cx="2286000" cy="35244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E0CF1FE-D8EB-DE67-C331-F8804FCDD72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ACC5BF-A721-33E6-3483-4A18113D2E6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95C07B-E552-08A3-401F-EE621C6571A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Enchained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5068D98-B25D-5C6A-FA60-302034AC18B3}"/>
              </a:ext>
            </a:extLst>
          </p:cNvPr>
          <p:cNvGrpSpPr/>
          <p:nvPr/>
        </p:nvGrpSpPr>
        <p:grpSpPr>
          <a:xfrm>
            <a:off x="9269506" y="0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B9D38C8-D2FE-CF2C-5C7C-96F32EC6E7F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ED19A-34DF-B748-A4D5-C2B451F4A954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5F7E58-6CED-BAC7-E71F-EC2737F4D79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Justice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FBD44E-0BF0-7AE3-0FFA-E8D30FAFCBB9}"/>
              </a:ext>
            </a:extLst>
          </p:cNvPr>
          <p:cNvGrpSpPr/>
          <p:nvPr/>
        </p:nvGrpSpPr>
        <p:grpSpPr>
          <a:xfrm>
            <a:off x="-24186" y="3238200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5A92267-B248-5F40-4FA5-C2A2F7A8DDE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CC65A8-2389-6BF1-AB94-3E156F6D424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C7428D-A514-48BC-2F70-46939CD6A9E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Negotiation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C50D2D-CC80-555E-F055-F87422769C8A}"/>
              </a:ext>
            </a:extLst>
          </p:cNvPr>
          <p:cNvGrpSpPr/>
          <p:nvPr/>
        </p:nvGrpSpPr>
        <p:grpSpPr>
          <a:xfrm>
            <a:off x="2429435" y="3238200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0388C05-32F2-6355-01DB-D214EDFAC3D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39693D-06F9-C0DE-C6C5-51BB09F9E40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1E5CEC-C1A1-B816-CD43-4E6254FE79E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Dragon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DFE6E43-6904-6A62-C76D-F144DC16B3EF}"/>
              </a:ext>
            </a:extLst>
          </p:cNvPr>
          <p:cNvGrpSpPr/>
          <p:nvPr/>
        </p:nvGrpSpPr>
        <p:grpSpPr>
          <a:xfrm>
            <a:off x="4868269" y="3304154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CC92271-94A3-9579-A661-377676130B3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E18AFD-551F-4DFE-471B-C317DFC99186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1EC54-385D-BDAA-F9F6-6821CA565F2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Danger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9C3B96-F292-802D-43AE-0C442F38E447}"/>
              </a:ext>
            </a:extLst>
          </p:cNvPr>
          <p:cNvGrpSpPr/>
          <p:nvPr/>
        </p:nvGrpSpPr>
        <p:grpSpPr>
          <a:xfrm>
            <a:off x="7265893" y="3238200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FC5E6A0-4A4D-C438-06F0-528687C39FF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3F1EED-2450-9231-C879-254E8302BB5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5074CB-7607-2A6B-0250-31F1C3C04BB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Zeal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3FD85E-0078-F373-C361-6FB132560DB0}"/>
              </a:ext>
            </a:extLst>
          </p:cNvPr>
          <p:cNvGrpSpPr/>
          <p:nvPr/>
        </p:nvGrpSpPr>
        <p:grpSpPr>
          <a:xfrm>
            <a:off x="9669841" y="3281118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0FC05B5-3C5C-9F6C-2E44-4ADA836989B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7E62C4-3FCD-EB16-27B5-021A39D9B5B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39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7E1F10-F3FE-D571-36FC-9BCB3D27B21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Ideal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73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67D3A-636F-631F-F6C6-ED8B9A97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7A949-3B78-FA95-57BE-C0278294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7872C8-8916-48BA-49C8-8099AFB16D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D17DF6-F4B0-01B0-9722-D6665F546954}"/>
              </a:ext>
            </a:extLst>
          </p:cNvPr>
          <p:cNvGrpSpPr/>
          <p:nvPr/>
        </p:nvGrpSpPr>
        <p:grpSpPr>
          <a:xfrm>
            <a:off x="0" y="-4043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E9D3C11-26CC-1FDB-F14E-2486253EA16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274088-ADBB-2E9B-475C-30ECCD1C594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731F15-2713-56F3-BD85-3D47929409C5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Support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FB576DE-63D0-2A9F-0F21-04FAC476D6D3}"/>
              </a:ext>
            </a:extLst>
          </p:cNvPr>
          <p:cNvGrpSpPr/>
          <p:nvPr/>
        </p:nvGrpSpPr>
        <p:grpSpPr>
          <a:xfrm>
            <a:off x="2348753" y="0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C85A4CD-2131-1D51-A8E2-4B81B084D68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FA9852-06D9-7721-F84E-B9382E10EA30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3A63CC-F414-69F0-E292-58317BB0651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Wisdom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FCC283-179D-4DB0-058C-4C9A6F7FCB1B}"/>
              </a:ext>
            </a:extLst>
          </p:cNvPr>
          <p:cNvGrpSpPr/>
          <p:nvPr/>
        </p:nvGrpSpPr>
        <p:grpSpPr>
          <a:xfrm>
            <a:off x="4796118" y="0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7CCD100-9281-7E3B-29DC-C6FEDB9117F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4C8EBD-1B39-56EE-4CDB-DF4679EE8AAE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A62BF2-7E0C-A064-2DFC-FF4482F53042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Heritage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34DDE0-E4C5-0E26-77A8-72778DBBD1F1}"/>
              </a:ext>
            </a:extLst>
          </p:cNvPr>
          <p:cNvGrpSpPr/>
          <p:nvPr/>
        </p:nvGrpSpPr>
        <p:grpSpPr>
          <a:xfrm>
            <a:off x="7122461" y="0"/>
            <a:ext cx="2286000" cy="3524400"/>
            <a:chOff x="7239159" y="770964"/>
            <a:chExt cx="2286000" cy="35244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36D08D5-7316-F166-8970-331D7DC5223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5D4127-2D6C-04B0-6643-7479BF670D8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43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1B8B3-38E8-45AC-FEB7-ABF238B945D4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Chance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AFA9FC-F9A2-B3A7-5CF2-B2AE24CF3B09}"/>
              </a:ext>
            </a:extLst>
          </p:cNvPr>
          <p:cNvGrpSpPr/>
          <p:nvPr/>
        </p:nvGrpSpPr>
        <p:grpSpPr>
          <a:xfrm>
            <a:off x="9486900" y="66727"/>
            <a:ext cx="2286000" cy="3524400"/>
            <a:chOff x="7239159" y="770964"/>
            <a:chExt cx="2286000" cy="352440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18ACFFA-91B6-B3A8-0B0C-EE1C61F7D819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EE65B9-63C6-87FC-AAAF-1BCF86DE236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44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39213D-DCE1-3439-189E-A2F467A953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Celebrity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AC840E-6730-3FAC-71D3-B60431163C8C}"/>
              </a:ext>
            </a:extLst>
          </p:cNvPr>
          <p:cNvGrpSpPr/>
          <p:nvPr/>
        </p:nvGrpSpPr>
        <p:grpSpPr>
          <a:xfrm>
            <a:off x="122286" y="3218208"/>
            <a:ext cx="2286000" cy="3524400"/>
            <a:chOff x="7239159" y="770964"/>
            <a:chExt cx="2286000" cy="35244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D017B55-F8D3-5950-96FD-E2E07EA01CFA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E3FF78-6AE3-B472-2F07-6E4ADEEB18C3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45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663CEF-B65D-FCCC-AC30-BB7E6C2C4CC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Felicity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1A64FF-2B57-B107-D944-69F057181767}"/>
              </a:ext>
            </a:extLst>
          </p:cNvPr>
          <p:cNvGrpSpPr/>
          <p:nvPr/>
        </p:nvGrpSpPr>
        <p:grpSpPr>
          <a:xfrm>
            <a:off x="2445928" y="3235555"/>
            <a:ext cx="2286000" cy="3524400"/>
            <a:chOff x="7239159" y="770964"/>
            <a:chExt cx="2286000" cy="35244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516F5E7-1550-F867-C422-5A3C989051D0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D68C62-CB1B-9AA3-3A1F-2C1A641145DD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46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CDEF2E-8378-FAD4-AA53-1D61327F913C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Solitude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A9948D-8B9B-EEE6-9391-6E3BDCF3270F}"/>
              </a:ext>
            </a:extLst>
          </p:cNvPr>
          <p:cNvGrpSpPr/>
          <p:nvPr/>
        </p:nvGrpSpPr>
        <p:grpSpPr>
          <a:xfrm>
            <a:off x="4781865" y="3190165"/>
            <a:ext cx="2286000" cy="3524400"/>
            <a:chOff x="7239159" y="770964"/>
            <a:chExt cx="2286000" cy="35244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D29E9BA-7116-4EAB-A74B-399E53192485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5E0124-8932-46F8-D50E-0D02CF8F1579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47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380FB1-44C8-1AF7-566B-511188D3CDCF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Misfortune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699B55D-BDE4-6565-7EF6-0756A50546B2}"/>
              </a:ext>
            </a:extLst>
          </p:cNvPr>
          <p:cNvGrpSpPr/>
          <p:nvPr/>
        </p:nvGrpSpPr>
        <p:grpSpPr>
          <a:xfrm>
            <a:off x="7221789" y="3154482"/>
            <a:ext cx="2286000" cy="3524400"/>
            <a:chOff x="7239159" y="770964"/>
            <a:chExt cx="2286000" cy="35244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8773D04-72CB-49ED-6B9F-1DE63B8BA24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46808F-5D71-7C24-7EA5-3BE8BE6C5A78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48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2B5A31-FDE6-4C71-78DC-80B1B8BAC848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Protection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B9652D4-3588-DA0C-0229-1856F480D0D3}"/>
              </a:ext>
            </a:extLst>
          </p:cNvPr>
          <p:cNvGrpSpPr/>
          <p:nvPr/>
        </p:nvGrpSpPr>
        <p:grpSpPr>
          <a:xfrm>
            <a:off x="9565339" y="3218208"/>
            <a:ext cx="2286000" cy="3524400"/>
            <a:chOff x="7239159" y="770964"/>
            <a:chExt cx="2286000" cy="3524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BCCFD7C-0AA4-2A1F-4999-A8ABAAA36F2D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FA66A5-B83D-8288-5040-2EDF4140A011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49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2BF1B3-3147-15CC-AEBB-2DC43770EF46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Death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94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D8A464-7E6D-80D8-D3F8-0942033C88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93B85D-D044-9042-F0CD-8F96A379753B}"/>
              </a:ext>
            </a:extLst>
          </p:cNvPr>
          <p:cNvGrpSpPr/>
          <p:nvPr/>
        </p:nvGrpSpPr>
        <p:grpSpPr>
          <a:xfrm>
            <a:off x="0" y="98611"/>
            <a:ext cx="2286000" cy="3524400"/>
            <a:chOff x="7239159" y="770964"/>
            <a:chExt cx="2286000" cy="35244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908A8A9-210C-FEDB-5440-618420F1A0CC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58801D-D3C0-1DA3-A947-970C62FA096F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50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47A1DC-BE0D-7FC9-08A2-CF8D82FA7E41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Obstacle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7B46B5-8962-042C-2DCA-4B4FD621344D}"/>
              </a:ext>
            </a:extLst>
          </p:cNvPr>
          <p:cNvGrpSpPr/>
          <p:nvPr/>
        </p:nvGrpSpPr>
        <p:grpSpPr>
          <a:xfrm>
            <a:off x="2411506" y="98611"/>
            <a:ext cx="2286000" cy="3524400"/>
            <a:chOff x="7239159" y="770964"/>
            <a:chExt cx="2286000" cy="352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DF28DE8-9885-2970-C847-4325BC6FB203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20193-168C-28F6-C7AB-2359BEC397CC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51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FD3BF0-3FE8-FBD1-E298-06250D3D192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Downfall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9D56AA-8DE0-47F2-6815-B465EA30878A}"/>
              </a:ext>
            </a:extLst>
          </p:cNvPr>
          <p:cNvGrpSpPr/>
          <p:nvPr/>
        </p:nvGrpSpPr>
        <p:grpSpPr>
          <a:xfrm>
            <a:off x="4876800" y="98611"/>
            <a:ext cx="2286000" cy="3524400"/>
            <a:chOff x="7239159" y="770964"/>
            <a:chExt cx="2286000" cy="3524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BF7204-1498-8EC8-1513-D43733A29591}"/>
                </a:ext>
              </a:extLst>
            </p:cNvPr>
            <p:cNvSpPr/>
            <p:nvPr/>
          </p:nvSpPr>
          <p:spPr>
            <a:xfrm>
              <a:off x="7239159" y="770964"/>
              <a:ext cx="2286000" cy="3524400"/>
            </a:xfrm>
            <a:prstGeom prst="roundRect">
              <a:avLst>
                <a:gd name="adj" fmla="val 529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arke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8C6D10-37FF-6628-C56C-242C309898A2}"/>
                </a:ext>
              </a:extLst>
            </p:cNvPr>
            <p:cNvSpPr txBox="1"/>
            <p:nvPr/>
          </p:nvSpPr>
          <p:spPr>
            <a:xfrm>
              <a:off x="8633171" y="914399"/>
              <a:ext cx="758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52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02B52A-A9E6-2D83-5CFA-3FC6FF4E6CFB}"/>
                </a:ext>
              </a:extLst>
            </p:cNvPr>
            <p:cNvSpPr txBox="1"/>
            <p:nvPr/>
          </p:nvSpPr>
          <p:spPr>
            <a:xfrm rot="16200000">
              <a:off x="8052214" y="2859662"/>
              <a:ext cx="2432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Labyrinth</a:t>
              </a:r>
              <a:endParaRPr lang="ko-KR" altLang="en-US" sz="12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93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118</Words>
  <Application>Microsoft Office PowerPoint</Application>
  <PresentationFormat>와이드스크린</PresentationFormat>
  <Paragraphs>111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나눔고딕 ExtraBold</vt:lpstr>
      <vt:lpstr>맑은 고딕</vt:lpstr>
      <vt:lpstr>한컴 말랑말랑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Seonho Gwak</dc:creator>
  <cp:lastModifiedBy>Seonho Gwak</cp:lastModifiedBy>
  <cp:revision>11</cp:revision>
  <dcterms:created xsi:type="dcterms:W3CDTF">2024-08-07T11:21:49Z</dcterms:created>
  <dcterms:modified xsi:type="dcterms:W3CDTF">2024-08-09T12:18:20Z</dcterms:modified>
</cp:coreProperties>
</file>